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75" d="100"/>
          <a:sy n="75" d="100"/>
        </p:scale>
        <p:origin x="-1740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Proceso de alto horno</a:t>
            </a:r>
            <a:endParaRPr lang="es-MX" dirty="0"/>
          </a:p>
        </p:txBody>
      </p:sp>
      <p:sp>
        <p:nvSpPr>
          <p:cNvPr id="6" name="3 Subtítulo"/>
          <p:cNvSpPr txBox="1">
            <a:spLocks/>
          </p:cNvSpPr>
          <p:nvPr/>
        </p:nvSpPr>
        <p:spPr>
          <a:xfrm>
            <a:off x="989856" y="3429000"/>
            <a:ext cx="7776864" cy="261610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M. en I. Salvador Bravo Vargas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07504" y="1268760"/>
            <a:ext cx="8911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itchFamily="34" charset="0"/>
              <a:buAutoNum type="arabicPeriod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Kalpakjian,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Serope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Schmid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, Steven.,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Engineering and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Prentice Hall, 2008.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Groover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Mikell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P., Fundamentos de manufactura moderna. Tercera edición. Mc Graw Hill. 2007.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es-MX" sz="2600" dirty="0" smtClean="0">
                <a:latin typeface="Arial" pitchFamily="34" charset="0"/>
                <a:cs typeface="Arial" pitchFamily="34" charset="0"/>
              </a:rPr>
              <a:t>Figuras: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</a:t>
            </a:r>
            <a:r>
              <a:rPr lang="es-MX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http://constructoraindustrialyminas.com/blog/tag/alto-horno/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 http</a:t>
            </a:r>
            <a:r>
              <a:rPr lang="es-MX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://www.marinersmuseum.org/blogs/ussmonitorcenter/?</a:t>
            </a:r>
            <a:r>
              <a:rPr lang="es-MX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p=2137</a:t>
            </a: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Un alto horno es un elemento básico y fundamental en la siderurgia, se emplea para transformar  materias primas en arrabio (hierro de primera fusión).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blast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furnace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basic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element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and  fundamental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iron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steel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transform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raw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materials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molten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iron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blast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furnace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molten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iron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Un alto horno es un horno especial en que tiene lugar la fusión de los minerales de hierro y la transformación química de un metal rico en hierro llamado arrabio.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Constitución de un 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Un alto horno está formado por dos troncos en forma de conos unidos por sus bases mayores. Mide de 20 a 30 metros de alto y de 4 a 5 metros de diámetro. Su capacidad de producción fluctúa entre 500 y 1500 toneladas diarias.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Constitución de un 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1720" y="4797152"/>
            <a:ext cx="4896544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Figura 1.1 Partes de un alto horno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4" y="1340768"/>
            <a:ext cx="369124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386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Constitución de un 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cuba constituye la parte superior del alto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horno,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por la parte más estrecha y alta de la cuba (llamada tragante) se introduce la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carga.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1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Constitución de un 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  La parte llamada etalaje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separa la cuba por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la parte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más ancha llamada vientre. El volumen del etalaje es mucho menor que el de la cuba. Es aquí donde el mineral de hierro comienza a transformarse en hierro.</a:t>
            </a:r>
          </a:p>
        </p:txBody>
      </p:sp>
    </p:spTree>
    <p:extLst>
      <p:ext uri="{BB962C8B-B14F-4D97-AF65-F5344CB8AC3E}">
        <p14:creationId xmlns:p14="http://schemas.microsoft.com/office/powerpoint/2010/main" xmlns="" val="191862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Constitución de un alto horno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0" y="1196752"/>
            <a:ext cx="8712968" cy="4525963"/>
          </a:xfrm>
        </p:spPr>
        <p:txBody>
          <a:bodyPr>
            <a:normAutofit lnSpcReduction="10000"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 smtClean="0"/>
              <a:t>   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El arrabio es un hierro metálico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líquido con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un alto contenido de carbono e impurezas. En la parte inferior el arrabio fluye por un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canal y se extrae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al romper un tapón de arcilla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llamado piquera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, de ahí el material es colado a unos contenedores especiales llamados vagones termos.</a:t>
            </a:r>
          </a:p>
        </p:txBody>
      </p:sp>
    </p:spTree>
    <p:extLst>
      <p:ext uri="{BB962C8B-B14F-4D97-AF65-F5344CB8AC3E}">
        <p14:creationId xmlns:p14="http://schemas.microsoft.com/office/powerpoint/2010/main" xmlns="" val="223967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Arrabio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2339752" y="4941168"/>
            <a:ext cx="4896544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Figura 1.2 Arrabio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340768"/>
            <a:ext cx="2442765" cy="3425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705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381</Words>
  <Application>Microsoft Office PowerPoint</Application>
  <PresentationFormat>Presentación en pantalla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1_Tema de Office</vt:lpstr>
      <vt:lpstr>Proceso de alto horno</vt:lpstr>
      <vt:lpstr>TEMA</vt:lpstr>
      <vt:lpstr>Alto horno</vt:lpstr>
      <vt:lpstr>Constitución de un alto horno</vt:lpstr>
      <vt:lpstr>Constitución de un alto horno</vt:lpstr>
      <vt:lpstr>Constitución de un alto horno</vt:lpstr>
      <vt:lpstr>Constitución de un alto horno</vt:lpstr>
      <vt:lpstr>Constitución de un alto horno</vt:lpstr>
      <vt:lpstr>Arrabio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36</cp:revision>
  <dcterms:created xsi:type="dcterms:W3CDTF">2012-12-04T21:22:09Z</dcterms:created>
  <dcterms:modified xsi:type="dcterms:W3CDTF">2015-10-27T19:28:48Z</dcterms:modified>
</cp:coreProperties>
</file>